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61" r:id="rId5"/>
    <p:sldId id="262" r:id="rId6"/>
    <p:sldId id="259" r:id="rId7"/>
    <p:sldId id="260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07" autoAdjust="0"/>
    <p:restoredTop sz="94660"/>
  </p:normalViewPr>
  <p:slideViewPr>
    <p:cSldViewPr>
      <p:cViewPr varScale="1">
        <p:scale>
          <a:sx n="91" d="100"/>
          <a:sy n="91" d="100"/>
        </p:scale>
        <p:origin x="-1392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3" Type="http://schemas.openxmlformats.org/officeDocument/2006/relationships/slide" Target="slides/slide2.xml" /><Relationship Id="rId21" Type="http://schemas.openxmlformats.org/officeDocument/2006/relationships/theme" Target="theme/theme1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viewProps" Target="viewProp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10" Type="http://schemas.openxmlformats.org/officeDocument/2006/relationships/slide" Target="slides/slide9.xml" /><Relationship Id="rId19" Type="http://schemas.openxmlformats.org/officeDocument/2006/relationships/presProps" Target="presProps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tableStyles" Target="tableStyles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0EFF3-ECC0-42D4-86BE-08F3C79B4EEA}" type="datetimeFigureOut">
              <a:rPr lang="en-US" smtClean="0"/>
              <a:pPr/>
              <a:t>4/23/2024</a:t>
            </a:fld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17C160C-66CF-4DEA-981D-3EC050AD8B0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0EFF3-ECC0-42D4-86BE-08F3C79B4EEA}" type="datetimeFigureOut">
              <a:rPr lang="en-US" smtClean="0"/>
              <a:pPr/>
              <a:t>4/23/2024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C160C-66CF-4DEA-981D-3EC050AD8B0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0EFF3-ECC0-42D4-86BE-08F3C79B4EEA}" type="datetimeFigureOut">
              <a:rPr lang="en-US" smtClean="0"/>
              <a:pPr/>
              <a:t>4/23/2024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C160C-66CF-4DEA-981D-3EC050AD8B0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E40EFF3-ECC0-42D4-86BE-08F3C79B4EEA}" type="datetimeFigureOut">
              <a:rPr lang="en-US" smtClean="0"/>
              <a:pPr/>
              <a:t>4/23/2024</a:t>
            </a:fld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617C160C-66CF-4DEA-981D-3EC050AD8B0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0EFF3-ECC0-42D4-86BE-08F3C79B4EEA}" type="datetimeFigureOut">
              <a:rPr lang="en-US" smtClean="0"/>
              <a:pPr/>
              <a:t>4/23/2024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C160C-66CF-4DEA-981D-3EC050AD8B0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0EFF3-ECC0-42D4-86BE-08F3C79B4EEA}" type="datetimeFigureOut">
              <a:rPr lang="en-US" smtClean="0"/>
              <a:pPr/>
              <a:t>4/23/2024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C160C-66CF-4DEA-981D-3EC050AD8B0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C160C-66CF-4DEA-981D-3EC050AD8B0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0EFF3-ECC0-42D4-86BE-08F3C79B4EEA}" type="datetimeFigureOut">
              <a:rPr lang="en-US" smtClean="0"/>
              <a:pPr/>
              <a:t>4/23/2024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0EFF3-ECC0-42D4-86BE-08F3C79B4EEA}" type="datetimeFigureOut">
              <a:rPr lang="en-US" smtClean="0"/>
              <a:pPr/>
              <a:t>4/23/2024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C160C-66CF-4DEA-981D-3EC050AD8B0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0EFF3-ECC0-42D4-86BE-08F3C79B4EEA}" type="datetimeFigureOut">
              <a:rPr lang="en-US" smtClean="0"/>
              <a:pPr/>
              <a:t>4/23/2024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C160C-66CF-4DEA-981D-3EC050AD8B0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E40EFF3-ECC0-42D4-86BE-08F3C79B4EEA}" type="datetimeFigureOut">
              <a:rPr lang="en-US" smtClean="0"/>
              <a:pPr/>
              <a:t>4/23/2024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17C160C-66CF-4DEA-981D-3EC050AD8B0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0EFF3-ECC0-42D4-86BE-08F3C79B4EEA}" type="datetimeFigureOut">
              <a:rPr lang="en-US" smtClean="0"/>
              <a:pPr/>
              <a:t>4/23/2024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17C160C-66CF-4DEA-981D-3EC050AD8B0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7E40EFF3-ECC0-42D4-86BE-08F3C79B4EEA}" type="datetimeFigureOut">
              <a:rPr lang="en-US" smtClean="0"/>
              <a:pPr/>
              <a:t>4/23/2024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617C160C-66CF-4DEA-981D-3EC050AD8B0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 /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 /><Relationship Id="rId2" Type="http://schemas.openxmlformats.org/officeDocument/2006/relationships/image" Target="../media/image20.jpeg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4.png" /><Relationship Id="rId5" Type="http://schemas.openxmlformats.org/officeDocument/2006/relationships/image" Target="../media/image23.jpeg" /><Relationship Id="rId4" Type="http://schemas.openxmlformats.org/officeDocument/2006/relationships/image" Target="../media/image22.jpeg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 /><Relationship Id="rId2" Type="http://schemas.openxmlformats.org/officeDocument/2006/relationships/image" Target="../media/image24.jpeg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4.png" 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 /><Relationship Id="rId2" Type="http://schemas.openxmlformats.org/officeDocument/2006/relationships/image" Target="../media/image26.jpeg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4.png" 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 /><Relationship Id="rId2" Type="http://schemas.openxmlformats.org/officeDocument/2006/relationships/image" Target="../media/image28.jpeg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4.png" 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 /><Relationship Id="rId2" Type="http://schemas.openxmlformats.org/officeDocument/2006/relationships/image" Target="../media/image30.jpeg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4.png" 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 /><Relationship Id="rId2" Type="http://schemas.openxmlformats.org/officeDocument/2006/relationships/image" Target="../media/image32.jpeg" /><Relationship Id="rId1" Type="http://schemas.openxmlformats.org/officeDocument/2006/relationships/slideLayout" Target="../slideLayouts/slideLayout7.xml" 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 /><Relationship Id="rId2" Type="http://schemas.openxmlformats.org/officeDocument/2006/relationships/image" Target="../media/image33.jpeg" /><Relationship Id="rId1" Type="http://schemas.openxmlformats.org/officeDocument/2006/relationships/slideLayout" Target="../slideLayouts/slideLayout7.xml" 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 /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2.xml" /><Relationship Id="rId5" Type="http://schemas.openxmlformats.org/officeDocument/2006/relationships/image" Target="../media/image4.png" /><Relationship Id="rId4" Type="http://schemas.openxmlformats.org/officeDocument/2006/relationships/image" Target="../media/image7.jpeg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 /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2.xml" /><Relationship Id="rId5" Type="http://schemas.openxmlformats.org/officeDocument/2006/relationships/image" Target="../media/image4.png" /><Relationship Id="rId4" Type="http://schemas.openxmlformats.org/officeDocument/2006/relationships/image" Target="../media/image10.jpeg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 /><Relationship Id="rId2" Type="http://schemas.openxmlformats.org/officeDocument/2006/relationships/image" Target="../media/image11.jpeg" /><Relationship Id="rId1" Type="http://schemas.openxmlformats.org/officeDocument/2006/relationships/slideLayout" Target="../slideLayouts/slideLayout2.xml" /><Relationship Id="rId5" Type="http://schemas.openxmlformats.org/officeDocument/2006/relationships/image" Target="../media/image4.png" /><Relationship Id="rId4" Type="http://schemas.openxmlformats.org/officeDocument/2006/relationships/image" Target="../media/image13.jpeg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 /><Relationship Id="rId2" Type="http://schemas.openxmlformats.org/officeDocument/2006/relationships/image" Target="../media/image14.jpeg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4.png" /><Relationship Id="rId5" Type="http://schemas.openxmlformats.org/officeDocument/2006/relationships/image" Target="../media/image17.jpeg" /><Relationship Id="rId4" Type="http://schemas.openxmlformats.org/officeDocument/2006/relationships/image" Target="../media/image16.jpeg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 /><Relationship Id="rId2" Type="http://schemas.openxmlformats.org/officeDocument/2006/relationships/image" Target="../media/image18.jpe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4.png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en-I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DURGA MAHAVIDYALAYA, RAIPUR</a:t>
            </a:r>
          </a:p>
          <a:p>
            <a:r>
              <a:rPr lang="en-I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YEAR 2022-23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IN" sz="4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ACTIVITIES OF AIR NCC CADET</a:t>
            </a:r>
            <a:endParaRPr lang="en-US" sz="4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 descr="Badge_of_the_Indian_Air_Force.sv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57620" y="214290"/>
            <a:ext cx="1609008" cy="1774501"/>
          </a:xfrm>
          <a:prstGeom prst="rect">
            <a:avLst/>
          </a:prstGeom>
        </p:spPr>
      </p:pic>
      <p:pic>
        <p:nvPicPr>
          <p:cNvPr id="5" name="Picture 4" descr="clipart329006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9058" y="4572008"/>
            <a:ext cx="1478575" cy="2170548"/>
          </a:xfrm>
          <a:prstGeom prst="rect">
            <a:avLst/>
          </a:prstGeom>
        </p:spPr>
      </p:pic>
    </p:spTree>
  </p:cSld>
  <p:clrMapOvr>
    <a:masterClrMapping/>
  </p:clrMapOvr>
  <p:transition spd="slow">
    <p:split orient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4922e90-4904-44c1-908f-ba0edb99dbe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071678"/>
            <a:ext cx="2857520" cy="3101708"/>
          </a:xfrm>
          <a:prstGeom prst="rect">
            <a:avLst/>
          </a:prstGeom>
        </p:spPr>
      </p:pic>
      <p:pic>
        <p:nvPicPr>
          <p:cNvPr id="5" name="Picture 4" descr="506651b3-87a8-4aae-9bb7-e3f08601ebe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7884" y="142852"/>
            <a:ext cx="3074002" cy="2714644"/>
          </a:xfrm>
          <a:prstGeom prst="rect">
            <a:avLst/>
          </a:prstGeom>
        </p:spPr>
      </p:pic>
      <p:pic>
        <p:nvPicPr>
          <p:cNvPr id="7" name="Picture 6" descr="cddc1fc8-76e4-479f-9b59-3e88a0b6c46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14480" y="3214686"/>
            <a:ext cx="4143380" cy="3487345"/>
          </a:xfrm>
          <a:prstGeom prst="rect">
            <a:avLst/>
          </a:prstGeom>
        </p:spPr>
      </p:pic>
      <p:pic>
        <p:nvPicPr>
          <p:cNvPr id="8" name="Picture 7" descr="15ecafb7-c0ac-4468-be09-e98e6b138306.jpg"/>
          <p:cNvPicPr>
            <a:picLocks noChangeAspect="1"/>
          </p:cNvPicPr>
          <p:nvPr/>
        </p:nvPicPr>
        <p:blipFill>
          <a:blip r:embed="rId5"/>
          <a:srcRect b="13541"/>
          <a:stretch>
            <a:fillRect/>
          </a:stretch>
        </p:blipFill>
        <p:spPr>
          <a:xfrm>
            <a:off x="5857884" y="2857496"/>
            <a:ext cx="3026252" cy="385765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714612" y="928670"/>
            <a:ext cx="3370245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Combined Annual Training Camp</a:t>
            </a:r>
          </a:p>
          <a:p>
            <a:pPr algn="ctr"/>
            <a:r>
              <a:rPr lang="en-IN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From 20 July 2022 to 29 July 2022</a:t>
            </a:r>
            <a:endParaRPr lang="en-US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0" name="Picture 9" descr="clipart3290065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7158" y="142852"/>
            <a:ext cx="1192823" cy="1751064"/>
          </a:xfrm>
          <a:prstGeom prst="rect">
            <a:avLst/>
          </a:prstGeom>
        </p:spPr>
      </p:pic>
    </p:spTree>
  </p:cSld>
  <p:clrMapOvr>
    <a:masterClrMapping/>
  </p:clrMapOvr>
  <p:transition spd="slow">
    <p:strips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e1e6538-3603-40e0-9834-16d535d67da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3042" y="1285860"/>
            <a:ext cx="3152202" cy="3857652"/>
          </a:xfrm>
          <a:prstGeom prst="rect">
            <a:avLst/>
          </a:prstGeom>
        </p:spPr>
      </p:pic>
      <p:pic>
        <p:nvPicPr>
          <p:cNvPr id="3" name="Picture 2" descr="5db43850-e70a-4892-b51f-13e3a05cc46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7752" y="928670"/>
            <a:ext cx="3081341" cy="414340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71472" y="5214950"/>
            <a:ext cx="792961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Cadets Performed </a:t>
            </a:r>
            <a:r>
              <a:rPr lang="en-US" sz="2000" b="0" cap="none" spc="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Nukkad</a:t>
            </a:r>
            <a:r>
              <a:rPr lang="en-US" sz="20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 </a:t>
            </a:r>
            <a:r>
              <a:rPr lang="en-US" sz="2000" b="0" cap="none" spc="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Natak</a:t>
            </a:r>
            <a:r>
              <a:rPr lang="en-US" sz="20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 on 2nd June 2023 to spread awareness about disadvantages of using Plastic. </a:t>
            </a:r>
            <a:r>
              <a:rPr lang="en-US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25 Cadets participated </a:t>
            </a:r>
            <a:endParaRPr lang="en-US" sz="2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</a:endParaRPr>
          </a:p>
        </p:txBody>
      </p:sp>
      <p:pic>
        <p:nvPicPr>
          <p:cNvPr id="6" name="Picture 5" descr="clipart3290065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158" y="142852"/>
            <a:ext cx="1192823" cy="1751064"/>
          </a:xfrm>
          <a:prstGeom prst="rect">
            <a:avLst/>
          </a:prstGeom>
        </p:spPr>
      </p:pic>
    </p:spTree>
  </p:cSld>
  <p:clrMapOvr>
    <a:masterClrMapping/>
  </p:clrMapOvr>
  <p:transition spd="slow">
    <p:strips dir="r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d622d3d-aa79-4ffc-87b4-fdc24200cc7f.jpg"/>
          <p:cNvPicPr>
            <a:picLocks noChangeAspect="1"/>
          </p:cNvPicPr>
          <p:nvPr/>
        </p:nvPicPr>
        <p:blipFill>
          <a:blip r:embed="rId2"/>
          <a:srcRect r="23009"/>
          <a:stretch>
            <a:fillRect/>
          </a:stretch>
        </p:blipFill>
        <p:spPr>
          <a:xfrm>
            <a:off x="4500562" y="571480"/>
            <a:ext cx="4214842" cy="2786058"/>
          </a:xfrm>
          <a:prstGeom prst="rect">
            <a:avLst/>
          </a:prstGeom>
        </p:spPr>
      </p:pic>
      <p:pic>
        <p:nvPicPr>
          <p:cNvPr id="3" name="Picture 2" descr="867bf9c8-870f-4c08-bbaf-866705e4d21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1538" y="3500438"/>
            <a:ext cx="7929618" cy="317934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2000240"/>
            <a:ext cx="4786314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IN" sz="32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Cycle Rally to Mark 74</a:t>
            </a:r>
            <a:r>
              <a:rPr lang="en-IN" sz="3200" b="0" cap="none" spc="0" baseline="30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th</a:t>
            </a:r>
            <a:r>
              <a:rPr lang="en-IN" sz="32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NCC Day</a:t>
            </a:r>
            <a:endParaRPr lang="en-US" sz="32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5" name="Picture 4" descr="clipart3290065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158" y="142852"/>
            <a:ext cx="1192823" cy="1751064"/>
          </a:xfrm>
          <a:prstGeom prst="rect">
            <a:avLst/>
          </a:prstGeom>
        </p:spPr>
      </p:pic>
    </p:spTree>
  </p:cSld>
  <p:clrMapOvr>
    <a:masterClrMapping/>
  </p:clrMapOvr>
  <p:transition spd="slow">
    <p:strips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55f316b-be6c-47b2-a2ae-ee841b3c5ccf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2214554"/>
            <a:ext cx="3243266" cy="4054083"/>
          </a:xfrm>
          <a:prstGeom prst="rect">
            <a:avLst/>
          </a:prstGeom>
        </p:spPr>
      </p:pic>
      <p:pic>
        <p:nvPicPr>
          <p:cNvPr id="4" name="Picture 3" descr="d2ee93a0-3eaf-4850-8b99-07b0591f8545.jpg"/>
          <p:cNvPicPr>
            <a:picLocks noChangeAspect="1"/>
          </p:cNvPicPr>
          <p:nvPr/>
        </p:nvPicPr>
        <p:blipFill>
          <a:blip r:embed="rId3"/>
          <a:srcRect l="7469" t="9375" b="7291"/>
          <a:stretch>
            <a:fillRect/>
          </a:stretch>
        </p:blipFill>
        <p:spPr>
          <a:xfrm>
            <a:off x="4143372" y="2571744"/>
            <a:ext cx="4429156" cy="361925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 rot="10800000" flipV="1">
            <a:off x="2357422" y="642918"/>
            <a:ext cx="3870311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Cadets Handling .22mm Rifle</a:t>
            </a:r>
          </a:p>
        </p:txBody>
      </p:sp>
      <p:pic>
        <p:nvPicPr>
          <p:cNvPr id="6" name="Picture 5" descr="clipart3290065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158" y="142852"/>
            <a:ext cx="1192823" cy="1751064"/>
          </a:xfrm>
          <a:prstGeom prst="rect">
            <a:avLst/>
          </a:prstGeom>
        </p:spPr>
      </p:pic>
    </p:spTree>
  </p:cSld>
  <p:clrMapOvr>
    <a:masterClrMapping/>
  </p:clrMapOvr>
  <p:transition spd="slow">
    <p:strips dir="ld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829032e-09b0-474e-9da8-bef20ab741d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24" y="1142984"/>
            <a:ext cx="3471669" cy="5446261"/>
          </a:xfrm>
          <a:prstGeom prst="rect">
            <a:avLst/>
          </a:prstGeom>
        </p:spPr>
      </p:pic>
      <p:pic>
        <p:nvPicPr>
          <p:cNvPr id="3" name="Picture 2" descr="9d675291-3f87-4e23-9e81-001f3187eff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6248" y="3643314"/>
            <a:ext cx="4476750" cy="29718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286248" y="1000108"/>
            <a:ext cx="4584691" cy="224676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IN" sz="28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Rally By Cadets on the occasion of World Cancer Day on 4</a:t>
            </a:r>
            <a:r>
              <a:rPr lang="en-IN" sz="2800" b="0" cap="none" spc="0" baseline="30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th</a:t>
            </a:r>
            <a:r>
              <a:rPr lang="en-IN" sz="28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Feb, 2023</a:t>
            </a:r>
          </a:p>
          <a:p>
            <a:pPr algn="ctr"/>
            <a:r>
              <a:rPr lang="en-IN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30 </a:t>
            </a:r>
            <a:r>
              <a:rPr lang="en-IN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Cdts</a:t>
            </a:r>
            <a:r>
              <a:rPr lang="en-IN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participated from </a:t>
            </a:r>
            <a:r>
              <a:rPr lang="en-IN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Durga</a:t>
            </a:r>
            <a:r>
              <a:rPr lang="en-IN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College</a:t>
            </a:r>
            <a:endParaRPr lang="en-US" sz="28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5" name="Picture 4" descr="clipart3290065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158" y="142852"/>
            <a:ext cx="1192823" cy="1751064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b03a605-5973-4ece-9449-b886af8c7b9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8794" y="1714488"/>
            <a:ext cx="5143536" cy="385765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714480" y="857232"/>
            <a:ext cx="546342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Cadets Practicing Aeromodelling</a:t>
            </a:r>
          </a:p>
        </p:txBody>
      </p:sp>
      <p:pic>
        <p:nvPicPr>
          <p:cNvPr id="4" name="Picture 3" descr="clipart329006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58" y="142852"/>
            <a:ext cx="1192823" cy="1751064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f996908-4dbe-42a4-8c6d-c4b70629d3cc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3042" y="1500174"/>
            <a:ext cx="6477045" cy="4857784"/>
          </a:xfrm>
          <a:prstGeom prst="rect">
            <a:avLst/>
          </a:prstGeom>
        </p:spPr>
      </p:pic>
      <p:pic>
        <p:nvPicPr>
          <p:cNvPr id="3" name="Picture 2" descr="clipart329006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58" y="142852"/>
            <a:ext cx="1192823" cy="175106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500166" y="571480"/>
            <a:ext cx="6513517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Blood Donation By Cadets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IN" dirty="0">
                <a:solidFill>
                  <a:schemeClr val="tx1"/>
                </a:solidFill>
              </a:rPr>
              <a:t>OUR STRENGTH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 descr="clipart329006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142852"/>
            <a:ext cx="1192823" cy="1751064"/>
          </a:xfrm>
          <a:prstGeom prst="rect">
            <a:avLst/>
          </a:prstGeom>
        </p:spPr>
      </p:pic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642910" y="2000240"/>
          <a:ext cx="7858179" cy="3282960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15716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432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432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56592">
                <a:tc>
                  <a:txBody>
                    <a:bodyPr/>
                    <a:lstStyle/>
                    <a:p>
                      <a:r>
                        <a:rPr lang="en-IN" sz="2400" dirty="0"/>
                        <a:t>Year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Senior Division</a:t>
                      </a:r>
                      <a:r>
                        <a:rPr lang="en-IN" baseline="0" dirty="0"/>
                        <a:t>(SD)[BOYS]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Senior Wing(SW)[GIRLS]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6592">
                <a:tc>
                  <a:txBody>
                    <a:bodyPr/>
                    <a:lstStyle/>
                    <a:p>
                      <a:r>
                        <a:rPr lang="en-IN" dirty="0"/>
                        <a:t>3</a:t>
                      </a:r>
                      <a:r>
                        <a:rPr lang="en-IN" baseline="30000" dirty="0"/>
                        <a:t>rd</a:t>
                      </a:r>
                      <a:r>
                        <a:rPr lang="en-IN" dirty="0"/>
                        <a:t> year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02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6592">
                <a:tc>
                  <a:txBody>
                    <a:bodyPr/>
                    <a:lstStyle/>
                    <a:p>
                      <a:r>
                        <a:rPr lang="en-IN" dirty="0"/>
                        <a:t>2</a:t>
                      </a:r>
                      <a:r>
                        <a:rPr lang="en-IN" baseline="30000" dirty="0"/>
                        <a:t>nd</a:t>
                      </a:r>
                      <a:r>
                        <a:rPr lang="en-IN" dirty="0"/>
                        <a:t> year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23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13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56592">
                <a:tc>
                  <a:txBody>
                    <a:bodyPr/>
                    <a:lstStyle/>
                    <a:p>
                      <a:r>
                        <a:rPr lang="en-IN" dirty="0"/>
                        <a:t>1</a:t>
                      </a:r>
                      <a:r>
                        <a:rPr lang="en-IN" baseline="30000" dirty="0"/>
                        <a:t>st</a:t>
                      </a:r>
                      <a:r>
                        <a:rPr lang="en-IN" dirty="0"/>
                        <a:t> year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29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13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56592">
                <a:tc>
                  <a:txBody>
                    <a:bodyPr/>
                    <a:lstStyle/>
                    <a:p>
                      <a:r>
                        <a:rPr lang="en-IN" dirty="0"/>
                        <a:t>TOTAL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72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28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5357818" y="5286388"/>
            <a:ext cx="3165418" cy="400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r>
              <a:rPr lang="en-US" sz="2000" cap="none" spc="0" dirty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Total Cadets: 100</a:t>
            </a:r>
          </a:p>
        </p:txBody>
      </p:sp>
      <p:sp>
        <p:nvSpPr>
          <p:cNvPr id="8" name="Rectangle 7"/>
          <p:cNvSpPr/>
          <p:nvPr/>
        </p:nvSpPr>
        <p:spPr>
          <a:xfrm>
            <a:off x="500034" y="5643578"/>
            <a:ext cx="4714908" cy="70788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IN" sz="2000" cap="none" spc="0" dirty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</a:rPr>
              <a:t>Total 12 SWs and 10 SDs from other colleges were also enrolled in this session</a:t>
            </a:r>
            <a:endParaRPr lang="en-US" sz="2000" cap="none" spc="0" dirty="0">
              <a:ln w="18415" cmpd="sng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split orient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00034" y="2643182"/>
            <a:ext cx="8229600" cy="1219200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IN" dirty="0"/>
              <a:t>ACHIEVEMENTS OF OUR CADETS</a:t>
            </a:r>
            <a:endParaRPr lang="en-US" dirty="0"/>
          </a:p>
        </p:txBody>
      </p:sp>
      <p:pic>
        <p:nvPicPr>
          <p:cNvPr id="4" name="Picture 3" descr="clipart329006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7620" y="857232"/>
            <a:ext cx="1192823" cy="1751064"/>
          </a:xfrm>
          <a:prstGeom prst="rect">
            <a:avLst/>
          </a:prstGeom>
        </p:spPr>
      </p:pic>
    </p:spTree>
  </p:cSld>
  <p:clrMapOvr>
    <a:masterClrMapping/>
  </p:clrMapOvr>
  <p:transition spd="slow">
    <p:wedg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643174" y="428604"/>
            <a:ext cx="4729138" cy="1219200"/>
          </a:xfrm>
        </p:spPr>
        <p:txBody>
          <a:bodyPr>
            <a:noAutofit/>
          </a:bodyPr>
          <a:lstStyle/>
          <a:p>
            <a:r>
              <a:rPr lang="en-IN" sz="3200" b="1" dirty="0"/>
              <a:t> Cadets Attended All India </a:t>
            </a:r>
            <a:r>
              <a:rPr lang="en-IN" sz="3200" b="1" dirty="0" err="1"/>
              <a:t>Vayu</a:t>
            </a:r>
            <a:r>
              <a:rPr lang="en-IN" sz="3200" b="1" dirty="0"/>
              <a:t> </a:t>
            </a:r>
            <a:r>
              <a:rPr lang="en-IN" sz="3200" b="1" dirty="0" err="1"/>
              <a:t>Sainik</a:t>
            </a:r>
            <a:r>
              <a:rPr lang="en-IN" sz="3200" b="1" dirty="0"/>
              <a:t> Camp held at Jodhpur</a:t>
            </a:r>
            <a:endParaRPr lang="en-US" sz="3200" b="1" dirty="0"/>
          </a:p>
        </p:txBody>
      </p:sp>
      <p:pic>
        <p:nvPicPr>
          <p:cNvPr id="5" name="Picture 4" descr="1f9e0c64-5e63-4ef1-8633-7b68a4c5f739.jpg"/>
          <p:cNvPicPr>
            <a:picLocks noChangeAspect="1"/>
          </p:cNvPicPr>
          <p:nvPr/>
        </p:nvPicPr>
        <p:blipFill>
          <a:blip r:embed="rId2"/>
          <a:srcRect l="6250" t="10509" r="6250" b="10509"/>
          <a:stretch>
            <a:fillRect/>
          </a:stretch>
        </p:blipFill>
        <p:spPr>
          <a:xfrm>
            <a:off x="1500166" y="1714488"/>
            <a:ext cx="3286148" cy="1990202"/>
          </a:xfrm>
          <a:prstGeom prst="rect">
            <a:avLst/>
          </a:prstGeom>
        </p:spPr>
      </p:pic>
      <p:pic>
        <p:nvPicPr>
          <p:cNvPr id="7" name="Picture 6" descr="62e892f1-8753-4209-83f1-f1e37eb9729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2976" y="3714752"/>
            <a:ext cx="3619493" cy="2714620"/>
          </a:xfrm>
          <a:prstGeom prst="rect">
            <a:avLst/>
          </a:prstGeom>
        </p:spPr>
      </p:pic>
      <p:pic>
        <p:nvPicPr>
          <p:cNvPr id="8" name="Picture 7" descr="a4771d5f-ccef-4936-9904-b0bfee2160ac (1).jpg"/>
          <p:cNvPicPr>
            <a:picLocks noChangeAspect="1"/>
          </p:cNvPicPr>
          <p:nvPr/>
        </p:nvPicPr>
        <p:blipFill>
          <a:blip r:embed="rId4"/>
          <a:srcRect t="21875" b="22916"/>
          <a:stretch>
            <a:fillRect/>
          </a:stretch>
        </p:blipFill>
        <p:spPr>
          <a:xfrm>
            <a:off x="4929190" y="1785926"/>
            <a:ext cx="3086100" cy="3786214"/>
          </a:xfrm>
          <a:prstGeom prst="rect">
            <a:avLst/>
          </a:prstGeom>
        </p:spPr>
      </p:pic>
      <p:pic>
        <p:nvPicPr>
          <p:cNvPr id="9" name="Picture 8" descr="clipart3290065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7158" y="142852"/>
            <a:ext cx="1192823" cy="1751064"/>
          </a:xfrm>
          <a:prstGeom prst="rect">
            <a:avLst/>
          </a:prstGeom>
        </p:spPr>
      </p:pic>
    </p:spTree>
  </p:cSld>
  <p:clrMapOvr>
    <a:masterClrMapping/>
  </p:clrMapOvr>
  <p:transition spd="slow">
    <p:wedg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97787ef9-3fc4-4173-844b-5a90e5ba2da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5786" y="2571744"/>
            <a:ext cx="2171700" cy="2619375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5984" y="285728"/>
            <a:ext cx="4714908" cy="1219200"/>
          </a:xfrm>
        </p:spPr>
        <p:txBody>
          <a:bodyPr>
            <a:noAutofit/>
          </a:bodyPr>
          <a:lstStyle/>
          <a:p>
            <a:r>
              <a:rPr lang="en-IN" sz="3200" b="1" dirty="0"/>
              <a:t>Cadets  took  part in AIVSC, Jodhpur</a:t>
            </a:r>
            <a:endParaRPr lang="en-US" sz="3200" b="1" dirty="0"/>
          </a:p>
        </p:txBody>
      </p:sp>
      <p:pic>
        <p:nvPicPr>
          <p:cNvPr id="5" name="Picture 4" descr="152dedb5-c1e2-4352-ac50-1ad7dcf174e9.jpg"/>
          <p:cNvPicPr>
            <a:picLocks noChangeAspect="1"/>
          </p:cNvPicPr>
          <p:nvPr/>
        </p:nvPicPr>
        <p:blipFill>
          <a:blip r:embed="rId3"/>
          <a:srcRect l="7830" t="8333" r="3144"/>
          <a:stretch>
            <a:fillRect/>
          </a:stretch>
        </p:blipFill>
        <p:spPr>
          <a:xfrm>
            <a:off x="6000760" y="2143116"/>
            <a:ext cx="2150129" cy="292895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42910" y="5214950"/>
            <a:ext cx="2854885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IN" sz="20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CWO  Sheikh </a:t>
            </a:r>
            <a:r>
              <a:rPr lang="en-IN" sz="2000" b="0" cap="none" spc="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Md</a:t>
            </a:r>
            <a:r>
              <a:rPr lang="en-IN" sz="20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IN" sz="2000" b="0" cap="none" spc="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Imraj</a:t>
            </a:r>
            <a:endParaRPr lang="en-US" sz="2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643570" y="5000636"/>
            <a:ext cx="3004220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IN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CUO  </a:t>
            </a:r>
            <a:r>
              <a:rPr lang="en-IN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Ganga</a:t>
            </a:r>
            <a:r>
              <a:rPr lang="en-IN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IN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Sagar</a:t>
            </a:r>
            <a:r>
              <a:rPr lang="en-IN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IN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Tiwari</a:t>
            </a:r>
            <a:endParaRPr lang="en-US" sz="2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8" name="Picture 7" descr="d89e377d-c962-49dc-800a-35783c708129.jpg"/>
          <p:cNvPicPr>
            <a:picLocks noChangeAspect="1"/>
          </p:cNvPicPr>
          <p:nvPr/>
        </p:nvPicPr>
        <p:blipFill>
          <a:blip r:embed="rId4"/>
          <a:srcRect l="13281"/>
          <a:stretch>
            <a:fillRect/>
          </a:stretch>
        </p:blipFill>
        <p:spPr>
          <a:xfrm rot="16200000">
            <a:off x="2779070" y="2578724"/>
            <a:ext cx="3286147" cy="2129179"/>
          </a:xfrm>
          <a:prstGeom prst="rect">
            <a:avLst/>
          </a:prstGeom>
        </p:spPr>
      </p:pic>
      <p:pic>
        <p:nvPicPr>
          <p:cNvPr id="9" name="Picture 8" descr="clipart3290065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7158" y="142852"/>
            <a:ext cx="1192823" cy="1751064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143108" y="5643578"/>
            <a:ext cx="5786478" cy="8309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IN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CUO </a:t>
            </a:r>
            <a:r>
              <a:rPr lang="en-IN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Ganga</a:t>
            </a:r>
            <a:r>
              <a:rPr lang="en-IN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IN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Sagar</a:t>
            </a:r>
            <a:r>
              <a:rPr lang="en-IN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IN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Tiwari</a:t>
            </a:r>
            <a:r>
              <a:rPr lang="en-IN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Won Bronze Medal in Aeromodelling at All India Level</a:t>
            </a:r>
            <a:endParaRPr lang="en-US" sz="2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pull dir="l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4fa35005-2661-4124-81dc-1cf31a23051d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844" y="2000240"/>
            <a:ext cx="2786082" cy="4057024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785918" y="428604"/>
            <a:ext cx="6900882" cy="1219200"/>
          </a:xfrm>
        </p:spPr>
        <p:txBody>
          <a:bodyPr>
            <a:noAutofit/>
          </a:bodyPr>
          <a:lstStyle/>
          <a:p>
            <a:r>
              <a:rPr lang="en-IN" sz="3200" b="1" dirty="0">
                <a:solidFill>
                  <a:schemeClr val="tx1"/>
                </a:solidFill>
                <a:latin typeface="+mn-lt"/>
              </a:rPr>
              <a:t>Cadets  were  honoured  for  taking part  in  Republic  Day  Camp-2023 held  in  New Delhi</a:t>
            </a:r>
            <a:endParaRPr lang="en-US" sz="3200" b="1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6" name="Picture 5" descr="a673fce0-7a2a-4aaa-9376-5d35e1add348.jpg"/>
          <p:cNvPicPr>
            <a:picLocks noChangeAspect="1"/>
          </p:cNvPicPr>
          <p:nvPr/>
        </p:nvPicPr>
        <p:blipFill>
          <a:blip r:embed="rId3"/>
          <a:srcRect l="7924" r="10139" b="15625"/>
          <a:stretch>
            <a:fillRect/>
          </a:stretch>
        </p:blipFill>
        <p:spPr>
          <a:xfrm>
            <a:off x="2928926" y="1785926"/>
            <a:ext cx="4071966" cy="4457133"/>
          </a:xfrm>
          <a:prstGeom prst="rect">
            <a:avLst/>
          </a:prstGeom>
        </p:spPr>
      </p:pic>
      <p:pic>
        <p:nvPicPr>
          <p:cNvPr id="7" name="Picture 6" descr="61cb68c3-7c59-4d30-a9a4-584cece63e5a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00892" y="1785926"/>
            <a:ext cx="1928826" cy="4429156"/>
          </a:xfrm>
          <a:prstGeom prst="rect">
            <a:avLst/>
          </a:prstGeom>
        </p:spPr>
      </p:pic>
      <p:pic>
        <p:nvPicPr>
          <p:cNvPr id="8" name="Picture 7" descr="clipart3290065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7158" y="142852"/>
            <a:ext cx="1192823" cy="1751064"/>
          </a:xfrm>
          <a:prstGeom prst="rect">
            <a:avLst/>
          </a:prstGeom>
        </p:spPr>
      </p:pic>
    </p:spTree>
  </p:cSld>
  <p:clrMapOvr>
    <a:masterClrMapping/>
  </p:clrMapOvr>
  <p:transition spd="slow">
    <p:spli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00298" y="0"/>
            <a:ext cx="6257940" cy="1085872"/>
          </a:xfrm>
        </p:spPr>
        <p:txBody>
          <a:bodyPr>
            <a:noAutofit/>
          </a:bodyPr>
          <a:lstStyle/>
          <a:p>
            <a:r>
              <a:rPr lang="en-IN" sz="2800" b="1" dirty="0">
                <a:solidFill>
                  <a:schemeClr val="tx1"/>
                </a:solidFill>
              </a:rPr>
              <a:t>Following Cadets took part in RDC-23, New Delhi</a:t>
            </a:r>
            <a:endParaRPr lang="en-US" sz="2800" b="1" dirty="0">
              <a:solidFill>
                <a:schemeClr val="tx1"/>
              </a:solidFill>
            </a:endParaRPr>
          </a:p>
        </p:txBody>
      </p:sp>
      <p:pic>
        <p:nvPicPr>
          <p:cNvPr id="4" name="Picture 3" descr="2aaf957f-5341-447b-a76d-cce17887c0b8.jpg"/>
          <p:cNvPicPr>
            <a:picLocks noChangeAspect="1"/>
          </p:cNvPicPr>
          <p:nvPr/>
        </p:nvPicPr>
        <p:blipFill>
          <a:blip r:embed="rId2"/>
          <a:srcRect l="12815" t="18750" r="13794" b="15625"/>
          <a:stretch>
            <a:fillRect/>
          </a:stretch>
        </p:blipFill>
        <p:spPr>
          <a:xfrm>
            <a:off x="714348" y="2285992"/>
            <a:ext cx="1785950" cy="2357454"/>
          </a:xfrm>
          <a:prstGeom prst="rect">
            <a:avLst/>
          </a:prstGeom>
        </p:spPr>
      </p:pic>
      <p:pic>
        <p:nvPicPr>
          <p:cNvPr id="5" name="Picture 4" descr="7f05e3b3-87dc-4415-9105-8db2c4752266.jpg"/>
          <p:cNvPicPr>
            <a:picLocks noChangeAspect="1"/>
          </p:cNvPicPr>
          <p:nvPr/>
        </p:nvPicPr>
        <p:blipFill>
          <a:blip r:embed="rId3"/>
          <a:srcRect l="26562" r="26562"/>
          <a:stretch>
            <a:fillRect/>
          </a:stretch>
        </p:blipFill>
        <p:spPr>
          <a:xfrm>
            <a:off x="3571868" y="3857628"/>
            <a:ext cx="1857388" cy="2357454"/>
          </a:xfrm>
          <a:prstGeom prst="rect">
            <a:avLst/>
          </a:prstGeom>
        </p:spPr>
      </p:pic>
      <p:pic>
        <p:nvPicPr>
          <p:cNvPr id="6" name="Picture 5" descr="875895e8-48b7-403e-bc4d-d26595c41b8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14744" y="1000108"/>
            <a:ext cx="1643074" cy="2368395"/>
          </a:xfrm>
          <a:prstGeom prst="rect">
            <a:avLst/>
          </a:prstGeom>
        </p:spPr>
      </p:pic>
      <p:pic>
        <p:nvPicPr>
          <p:cNvPr id="7" name="Picture 6" descr="c202904d-64d7-46e9-90dc-b6eef1f45acb.jpg"/>
          <p:cNvPicPr>
            <a:picLocks noChangeAspect="1"/>
          </p:cNvPicPr>
          <p:nvPr/>
        </p:nvPicPr>
        <p:blipFill>
          <a:blip r:embed="rId5" cstate="print"/>
          <a:srcRect l="2768" t="15625"/>
          <a:stretch>
            <a:fillRect/>
          </a:stretch>
        </p:blipFill>
        <p:spPr>
          <a:xfrm>
            <a:off x="6643702" y="2285992"/>
            <a:ext cx="1898415" cy="235745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4643446"/>
            <a:ext cx="3286148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IN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Cdt  Taman </a:t>
            </a:r>
            <a:r>
              <a:rPr lang="en-IN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Patela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428992" y="3286124"/>
            <a:ext cx="2268121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IN" sz="20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Cdt  </a:t>
            </a:r>
            <a:r>
              <a:rPr lang="en-IN" sz="2000" b="0" cap="none" spc="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Sourav</a:t>
            </a:r>
            <a:r>
              <a:rPr lang="en-IN" sz="20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IN" sz="2000" b="0" cap="none" spc="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Nayak</a:t>
            </a:r>
            <a:endParaRPr lang="en-US" sz="2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643702" y="4572008"/>
            <a:ext cx="1955407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IN" sz="20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Cdt  Aryan </a:t>
            </a:r>
            <a:r>
              <a:rPr lang="en-IN" sz="2000" b="0" cap="none" spc="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Adil</a:t>
            </a:r>
            <a:endParaRPr lang="en-US" sz="2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357554" y="6215082"/>
            <a:ext cx="2304221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IN" sz="20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Cdt  </a:t>
            </a:r>
            <a:r>
              <a:rPr lang="en-IN" sz="2000" b="0" cap="none" spc="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Sangeeta</a:t>
            </a:r>
            <a:r>
              <a:rPr lang="en-IN" sz="2000" b="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IN" sz="2000" b="0" cap="none" spc="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Sahu</a:t>
            </a:r>
            <a:endParaRPr lang="en-US" sz="2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2" name="Picture 11" descr="clipart3290065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7158" y="142852"/>
            <a:ext cx="1192823" cy="1751064"/>
          </a:xfrm>
          <a:prstGeom prst="rect">
            <a:avLst/>
          </a:prstGeom>
        </p:spPr>
      </p:pic>
    </p:spTree>
  </p:cSld>
  <p:clrMapOvr>
    <a:masterClrMapping/>
  </p:clrMapOvr>
  <p:transition spd="slow">
    <p:wipe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071670" y="785794"/>
            <a:ext cx="5586394" cy="1219200"/>
          </a:xfrm>
        </p:spPr>
        <p:txBody>
          <a:bodyPr>
            <a:noAutofit/>
          </a:bodyPr>
          <a:lstStyle/>
          <a:p>
            <a:r>
              <a:rPr lang="en-IN" sz="3200" b="1" dirty="0"/>
              <a:t>Cdt </a:t>
            </a:r>
            <a:r>
              <a:rPr lang="en-IN" sz="3200" b="1" dirty="0" err="1"/>
              <a:t>Sayeed</a:t>
            </a:r>
            <a:r>
              <a:rPr lang="en-IN" sz="3200" b="1" dirty="0"/>
              <a:t> </a:t>
            </a:r>
            <a:r>
              <a:rPr lang="en-IN" sz="3200" b="1" dirty="0" err="1"/>
              <a:t>Kalamuddin</a:t>
            </a:r>
            <a:r>
              <a:rPr lang="en-IN" sz="3200" b="1" dirty="0"/>
              <a:t> got selected in Indian Army as an Officer</a:t>
            </a:r>
            <a:endParaRPr lang="en-US" sz="3200" b="1" dirty="0"/>
          </a:p>
        </p:txBody>
      </p:sp>
      <p:pic>
        <p:nvPicPr>
          <p:cNvPr id="4" name="Picture 3" descr="518d97ee-2db8-4e41-85dc-0b897c0edc5e.jpg"/>
          <p:cNvPicPr>
            <a:picLocks noChangeAspect="1"/>
          </p:cNvPicPr>
          <p:nvPr/>
        </p:nvPicPr>
        <p:blipFill>
          <a:blip r:embed="rId2"/>
          <a:srcRect l="2952" t="6062" r="14307" b="2271"/>
          <a:stretch>
            <a:fillRect/>
          </a:stretch>
        </p:blipFill>
        <p:spPr>
          <a:xfrm rot="5400000">
            <a:off x="928661" y="2071679"/>
            <a:ext cx="3714777" cy="4572032"/>
          </a:xfrm>
          <a:prstGeom prst="rect">
            <a:avLst/>
          </a:prstGeom>
        </p:spPr>
      </p:pic>
      <p:pic>
        <p:nvPicPr>
          <p:cNvPr id="5" name="Picture 4" descr="481aec51-3bcc-4362-aef0-934517c1527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3504" y="2500306"/>
            <a:ext cx="3467100" cy="3895725"/>
          </a:xfrm>
          <a:prstGeom prst="rect">
            <a:avLst/>
          </a:prstGeom>
        </p:spPr>
      </p:pic>
      <p:pic>
        <p:nvPicPr>
          <p:cNvPr id="6" name="Picture 5" descr="clipart3290065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158" y="142852"/>
            <a:ext cx="1192823" cy="1751064"/>
          </a:xfrm>
          <a:prstGeom prst="rect">
            <a:avLst/>
          </a:prstGeom>
        </p:spPr>
      </p:pic>
    </p:spTree>
  </p:cSld>
  <p:clrMapOvr>
    <a:masterClrMapping/>
  </p:clrMapOvr>
  <p:transition spd="slow">
    <p:pull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00034" y="2643182"/>
            <a:ext cx="8229600" cy="1219200"/>
          </a:xfr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IN" b="1" dirty="0">
                <a:latin typeface="+mj-lt"/>
              </a:rPr>
              <a:t>OTHER ACTIVITIES</a:t>
            </a:r>
            <a:endParaRPr lang="en-US" b="1" dirty="0">
              <a:latin typeface="+mj-lt"/>
            </a:endParaRPr>
          </a:p>
        </p:txBody>
      </p:sp>
      <p:pic>
        <p:nvPicPr>
          <p:cNvPr id="4" name="Picture 3" descr="clipart329006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9058" y="785794"/>
            <a:ext cx="1192823" cy="1751064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image" Target="../media/image1.jpeg" /></Relationships>
</file>

<file path=ppt/theme/theme1.xml><?xml version="1.0" encoding="utf-8"?>
<a:theme xmlns:a="http://schemas.openxmlformats.org/drawingml/2006/main" name="Paper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1132</TotalTime>
  <Words>221</Words>
  <Application>Microsoft Office PowerPoint</Application>
  <PresentationFormat>On-screen Show (4:3)</PresentationFormat>
  <Paragraphs>44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Paper</vt:lpstr>
      <vt:lpstr>ACTIVITIES OF AIR NCC CADET</vt:lpstr>
      <vt:lpstr>OUR STRENGTH</vt:lpstr>
      <vt:lpstr>ACHIEVEMENTS OF OUR CADETS</vt:lpstr>
      <vt:lpstr> Cadets Attended All India Vayu Sainik Camp held at Jodhpur</vt:lpstr>
      <vt:lpstr>Cadets  took  part in AIVSC, Jodhpur</vt:lpstr>
      <vt:lpstr>Cadets  were  honoured  for  taking part  in  Republic  Day  Camp-2023 held  in  New Delhi</vt:lpstr>
      <vt:lpstr>Following Cadets took part in RDC-23, New Delhi</vt:lpstr>
      <vt:lpstr>Cdt Sayeed Kalamuddin got selected in Indian Army as an Officer</vt:lpstr>
      <vt:lpstr>OTHER ACTIVITIES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ACTIVITIES OF AIR NCC CADET</dc:title>
  <dc:creator>HP</dc:creator>
  <cp:lastModifiedBy>918982471623</cp:lastModifiedBy>
  <cp:revision>24</cp:revision>
  <dcterms:created xsi:type="dcterms:W3CDTF">2023-06-10T12:23:33Z</dcterms:created>
  <dcterms:modified xsi:type="dcterms:W3CDTF">2024-04-23T07:17:38Z</dcterms:modified>
</cp:coreProperties>
</file>